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4" r:id="rId10"/>
    <p:sldId id="263" r:id="rId11"/>
    <p:sldId id="266" r:id="rId12"/>
    <p:sldId id="268" r:id="rId13"/>
    <p:sldId id="265" r:id="rId14"/>
    <p:sldId id="272" r:id="rId15"/>
    <p:sldId id="274" r:id="rId16"/>
    <p:sldId id="267" r:id="rId17"/>
    <p:sldId id="276" r:id="rId18"/>
    <p:sldId id="269" r:id="rId19"/>
    <p:sldId id="270" r:id="rId20"/>
    <p:sldId id="275" r:id="rId21"/>
    <p:sldId id="271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2A6"/>
    <a:srgbClr val="A0B8CF"/>
    <a:srgbClr val="FFFFFF"/>
    <a:srgbClr val="DEC067"/>
    <a:srgbClr val="DDA244"/>
    <a:srgbClr val="9FD4DA"/>
    <a:srgbClr val="6D9DC5"/>
    <a:srgbClr val="37526D"/>
    <a:srgbClr val="22938C"/>
    <a:srgbClr val="151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6400" autoAdjust="0"/>
  </p:normalViewPr>
  <p:slideViewPr>
    <p:cSldViewPr snapToGrid="0">
      <p:cViewPr varScale="1">
        <p:scale>
          <a:sx n="70" d="100"/>
          <a:sy n="70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DE1D7-093F-4A2A-BFFC-CD4D5E99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E0C0-DAD3-46E3-BBC4-4BDBBB63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5FFFB-50A6-413D-9CF7-390893FA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C01C8-66C6-4529-A2A9-060A4367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216DA-35F7-4C04-9471-AF84B48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04F1-700B-4BF0-97F2-AEECAFA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06DA4D-EFD3-4A80-A349-B2C7DAD8E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CC272-21E2-4D0F-BD17-226EA0D4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1398D-605F-4BDE-A070-8F51E289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63E14-1ED0-4978-A469-9365DC15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96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C3E906-709F-4BC3-99B0-8BB46EB5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C70467-29E1-4FBF-917C-B3FC3657A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6219D4-0FA5-4B26-B349-1CAFAD2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06EE5-4EB0-4ED3-A311-0B087A87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80DB1-AF68-42A7-9EC0-BAD965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0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6C-95D9-426B-AD58-603ED3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0D9B3C-9ED3-4ECD-80A7-75E9DC75F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8D1B-A75C-4222-962E-EBB8614E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5994A-0869-4719-8DAC-E8A058E7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3EF8C1-D9EC-45F3-9C5B-0B08F7DB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B1C9E-A072-47E0-A14F-B6517BA8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539F6-EFD3-4565-86BF-539A8F8C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3B984-07D1-4DA0-ADBF-51DFF7B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89D14D-63CE-493E-9A3B-15AF3857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BAAE3-DD67-423A-815D-1E525ACD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0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87C5F-0D2E-4DE6-8857-9107624C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E59C-F9F0-4F3A-A7CE-AF2CEE652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582381-7E02-4DDD-883B-AFE4DC19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CD5F37-ABCD-413E-829C-361BE5C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833B9-9C2D-4811-B9AC-C5FE9F14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28CE-9DCF-4E94-B50D-FA96388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64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450E-6A5D-460F-A48B-F14CEEC1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E3058-0EAC-448B-BE69-9115B9D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9FD178-090A-4185-9AB0-ED3CDB59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CFD839-5A0A-48A8-B144-9306072C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32C3D5-D290-420A-8244-1C4966EB7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D254B8-6960-44A3-A3CC-E180875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2FD8D8-D8DA-4D38-A27D-2D3D8704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AB1B31-3F3A-48AA-B1F9-3CECCB58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8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E1B1-6452-4FC3-B2FA-CA5B78CE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3F22D-FBA7-4436-BAA4-ED9C8A4C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DE4DA-2482-4343-8904-D15768D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A10C54-7531-4CF3-8916-5330583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64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2F25A5-D2A8-4657-9096-82FC452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3E149-348C-4C5B-AE38-29200067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3D2C7-09AC-417B-A37A-7689DC1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14BA-6441-4345-90B2-8605E0DA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2E4ED-AD1A-4899-9108-3EF5DA08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075974-EFA3-4DC9-B48B-7FEEA755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6D283-5E70-4CB2-9F6A-158E9BD8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DC844-E373-4EF1-B254-0EBF737B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5FE42-2788-4870-8FCE-7DB3809C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15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1F84-AED5-405A-8576-8C0684AC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67565B-EF3E-4174-A0D9-A9E3C80A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513756-E15E-435D-962C-CBFA666D3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0A514-ACAA-4E10-8A67-08E94C1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68C325-4171-48B0-AB4D-0F784E8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D6A59-3201-439A-AF31-F9384F66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1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1F5701-2504-4C3A-B209-DAE9742B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0178E-9395-4F11-8F3C-41847C11F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0967A-2722-40AC-AA9A-47F489A3C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617F-9B11-4983-AA59-FFA3064D5852}" type="datetimeFigureOut">
              <a:rPr lang="es-AR" smtClean="0"/>
              <a:t>8/11/21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02774-1E83-4B33-9794-B6905E50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E2DB4-C539-4CED-B405-176B16E1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0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slide" Target="slide6.xml"/><Relationship Id="rId9" Type="http://schemas.openxmlformats.org/officeDocument/2006/relationships/image" Target="../media/image4.png"/><Relationship Id="rId1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3.xml"/><Relationship Id="rId7" Type="http://schemas.openxmlformats.org/officeDocument/2006/relationships/slide" Target="slide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7.pn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openxmlformats.org/officeDocument/2006/relationships/slide" Target="slide10.xml"/><Relationship Id="rId4" Type="http://schemas.openxmlformats.org/officeDocument/2006/relationships/slide" Target="slide13.xml"/><Relationship Id="rId9" Type="http://schemas.openxmlformats.org/officeDocument/2006/relationships/image" Target="../media/image5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slide" Target="slide13.xml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3.xml"/><Relationship Id="rId9" Type="http://schemas.openxmlformats.org/officeDocument/2006/relationships/image" Target="../media/image6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slide" Target="slide6.xml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4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3.xml"/><Relationship Id="rId7" Type="http://schemas.openxmlformats.org/officeDocument/2006/relationships/slide" Target="slide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slide" Target="slide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A619-F1D7-42C1-9A9A-0BA538A0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981" y="1036103"/>
            <a:ext cx="6520039" cy="1955042"/>
          </a:xfrm>
        </p:spPr>
        <p:txBody>
          <a:bodyPr>
            <a:normAutofit/>
          </a:bodyPr>
          <a:lstStyle/>
          <a:p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Prácticas Concretas</a:t>
            </a:r>
            <a:b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</a:br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del Testing Ágil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A8C1-14A6-4656-B2F0-8E78A34A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7203"/>
            <a:ext cx="9144000" cy="1655762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rgbClr val="151F29"/>
                </a:solidFill>
                <a:latin typeface="Arial Rounded MT Bold" panose="020F0704030504030204" pitchFamily="34" charset="0"/>
              </a:rPr>
              <a:t>Bermejo – Costamagna – Juárez y Villagra – Maubecin- Muñoz – Paschetti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Grupo 4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Cátedra Ingeniería de Software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A0652E-DE0B-440A-B32A-ED27743C13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65CC6CEB-F9F7-4543-9FAE-851D280ED83B}"/>
              </a:ext>
            </a:extLst>
          </p:cNvPr>
          <p:cNvSpPr/>
          <p:nvPr/>
        </p:nvSpPr>
        <p:spPr>
          <a:xfrm>
            <a:off x="1681254" y="3227168"/>
            <a:ext cx="720000" cy="720000"/>
          </a:xfrm>
          <a:prstGeom prst="flowChartConnector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FAE74C53-0541-487D-995A-48FBA8788963}"/>
              </a:ext>
            </a:extLst>
          </p:cNvPr>
          <p:cNvSpPr/>
          <p:nvPr/>
        </p:nvSpPr>
        <p:spPr>
          <a:xfrm>
            <a:off x="3032836" y="3227168"/>
            <a:ext cx="720000" cy="720000"/>
          </a:xfrm>
          <a:prstGeom prst="flowChartConnector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832835C3-4FB9-4FA1-92E7-803018ECEDB8}"/>
              </a:ext>
            </a:extLst>
          </p:cNvPr>
          <p:cNvSpPr/>
          <p:nvPr/>
        </p:nvSpPr>
        <p:spPr>
          <a:xfrm>
            <a:off x="4384418" y="3227168"/>
            <a:ext cx="720000" cy="720000"/>
          </a:xfrm>
          <a:prstGeom prst="flowChartConnector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30220D51-13C5-4134-98B3-5BF32952A50C}"/>
              </a:ext>
            </a:extLst>
          </p:cNvPr>
          <p:cNvSpPr/>
          <p:nvPr/>
        </p:nvSpPr>
        <p:spPr>
          <a:xfrm>
            <a:off x="5736000" y="3227168"/>
            <a:ext cx="720000" cy="720000"/>
          </a:xfrm>
          <a:prstGeom prst="flowChartConnector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5ACBF4A6-E572-4D4D-87F3-31C4E10DCAC3}"/>
              </a:ext>
            </a:extLst>
          </p:cNvPr>
          <p:cNvSpPr/>
          <p:nvPr/>
        </p:nvSpPr>
        <p:spPr>
          <a:xfrm>
            <a:off x="7087582" y="3227168"/>
            <a:ext cx="720000" cy="720000"/>
          </a:xfrm>
          <a:prstGeom prst="flowChartConnector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686EA83B-D92A-41DC-819C-49A267BFBB16}"/>
              </a:ext>
            </a:extLst>
          </p:cNvPr>
          <p:cNvSpPr/>
          <p:nvPr/>
        </p:nvSpPr>
        <p:spPr>
          <a:xfrm>
            <a:off x="8439164" y="3227168"/>
            <a:ext cx="720000" cy="720000"/>
          </a:xfrm>
          <a:prstGeom prst="flowChartConnector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79FCB8FF-3CCD-458B-A649-3AED430BD230}"/>
              </a:ext>
            </a:extLst>
          </p:cNvPr>
          <p:cNvSpPr/>
          <p:nvPr/>
        </p:nvSpPr>
        <p:spPr>
          <a:xfrm>
            <a:off x="9790746" y="3227168"/>
            <a:ext cx="720000" cy="720000"/>
          </a:xfrm>
          <a:prstGeom prst="flowChartConnector">
            <a:avLst/>
          </a:prstGeom>
          <a:solidFill>
            <a:srgbClr val="F1C2A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3C7B6B4-5C47-492A-A915-36535144C1B7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6" name="Rectángulo: esquinas superiores redondeadas 5">
              <a:extLst>
                <a:ext uri="{FF2B5EF4-FFF2-40B4-BE49-F238E27FC236}">
                  <a16:creationId xmlns:a16="http://schemas.microsoft.com/office/drawing/2014/main" id="{D3071F99-7481-408D-9D5C-B38A755FC22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3" name="Imagen 2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46B61F-5613-48C6-8D42-98411D9D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8A44CE-D629-4351-B1C2-3F8659B2C80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8" name="Rectángulo: esquinas superiores redondeadas 7">
              <a:extLst>
                <a:ext uri="{FF2B5EF4-FFF2-40B4-BE49-F238E27FC236}">
                  <a16:creationId xmlns:a16="http://schemas.microsoft.com/office/drawing/2014/main" id="{2CC81887-C6E1-4DBE-AD55-0D28583F3BA9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Text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1AAA88E-4B79-4A18-9C71-7B793145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6793A-0252-4E82-8EA4-EF51BAA26426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6DA1455D-5128-4018-B96C-6F17EF78DAFF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7D5705D-4670-4E92-9491-75EDF22A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3EF587A-6DDC-46CD-B3DA-42CBAF7A466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1" name="Rectángulo: esquinas superiores redondeadas 10">
              <a:extLst>
                <a:ext uri="{FF2B5EF4-FFF2-40B4-BE49-F238E27FC236}">
                  <a16:creationId xmlns:a16="http://schemas.microsoft.com/office/drawing/2014/main" id="{BD2BE55F-41F6-4B5F-99B9-8C054D69FC7C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A6ED36C-6F59-47B4-A5A1-722564C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F26486-DA90-42AD-8BED-3E29E5A7C8DC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7" name="Rectángulo: esquinas superiores redondeadas 6">
              <a:extLst>
                <a:ext uri="{FF2B5EF4-FFF2-40B4-BE49-F238E27FC236}">
                  <a16:creationId xmlns:a16="http://schemas.microsoft.com/office/drawing/2014/main" id="{8DBD0BB5-1A7E-4F98-B91D-EC1ADF11C2DE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70825147-B6A3-44F7-93BC-D1CA2541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C6E7C4C-57B4-4263-96A5-5F3D3D99075C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9" name="Rectángulo: esquinas superiores redondeadas 8">
              <a:extLst>
                <a:ext uri="{FF2B5EF4-FFF2-40B4-BE49-F238E27FC236}">
                  <a16:creationId xmlns:a16="http://schemas.microsoft.com/office/drawing/2014/main" id="{41FAE0E8-500B-4061-9A48-9DA5DEF5519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7D630B42-C3B4-4DBF-BA58-40E485A3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A1BD2A8-4D5B-4663-AC62-7DF6B3A3D55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12" name="Rectángulo: esquinas superiores redondeadas 11">
              <a:extLst>
                <a:ext uri="{FF2B5EF4-FFF2-40B4-BE49-F238E27FC236}">
                  <a16:creationId xmlns:a16="http://schemas.microsoft.com/office/drawing/2014/main" id="{F9DD01BD-3D8F-46D0-90BA-14415A6FDEE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DB24816-3C32-4EEB-9518-54E3460E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E9CFF97-9656-45BD-936A-4EC088ABD7F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2867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FB60B-1445-4741-B3CE-8D5A3442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415399"/>
            <a:ext cx="5374032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Pruebas de Regresión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25D0160-9C0E-46DF-8E74-9E86A1DD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22368" y="1770822"/>
            <a:ext cx="4347264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4C23C63-1846-4038-B70A-9E529FAF12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7A36B4-399E-43BB-B8BE-02E915B7C6D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A0AB3C78-D1BC-49A1-903E-498E2C797EF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FA0C3843-F825-440D-8B97-5E296BA1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F5A7B94-D0FD-4FAF-814E-7ACF41DC9F6A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1F8AEFD3-3AAE-474F-97E3-214FE86113C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D819149-FA29-47E2-B9A3-5881E420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09DAD25-C2EF-4D30-998C-55AC16A088C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AE9CD367-7E75-4066-B3E4-0F658BD2C33F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B9FDBDF9-DEE7-4625-B074-0091AD37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E668960-2E71-4F32-9001-DEF63D4A1B6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: esquinas superiores redondeadas 53">
            <a:extLst>
              <a:ext uri="{FF2B5EF4-FFF2-40B4-BE49-F238E27FC236}">
                <a16:creationId xmlns:a16="http://schemas.microsoft.com/office/drawing/2014/main" id="{B195C22A-AC41-44F1-BFE7-433435DE0F6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5" name="Rectángulo: esquinas superiores redondeadas 54">
            <a:extLst>
              <a:ext uri="{FF2B5EF4-FFF2-40B4-BE49-F238E27FC236}">
                <a16:creationId xmlns:a16="http://schemas.microsoft.com/office/drawing/2014/main" id="{326151EF-E060-4698-8709-C07C275E029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Rectángulo: esquinas superiores redondeadas 55">
            <a:extLst>
              <a:ext uri="{FF2B5EF4-FFF2-40B4-BE49-F238E27FC236}">
                <a16:creationId xmlns:a16="http://schemas.microsoft.com/office/drawing/2014/main" id="{25A1BB8E-FCA1-4F26-9900-4C7B523469A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E142443-EAEF-467C-88F1-56FECFD4257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59" name="Rectángulo: esquinas superiores redondeadas 58">
              <a:extLst>
                <a:ext uri="{FF2B5EF4-FFF2-40B4-BE49-F238E27FC236}">
                  <a16:creationId xmlns:a16="http://schemas.microsoft.com/office/drawing/2014/main" id="{91EEBE4A-74E5-4675-8CA4-8C2BDA76EF2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0" name="Imagen 59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C6553B18-6442-4DFF-A5D7-D2E87AE0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56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247091B1-B4F8-4FEC-97AA-D6660D94AAC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76DABB-9817-4565-95E0-BE71623A31B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7E976525-0DFA-42BA-AEB4-EE5F990A1F1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B41DA0B5-7EEF-45CD-A930-B1100798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14779FD-583A-4ECA-B504-3CB6243B6F50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B6BEC6D0-B4B0-491F-9A70-C5361C52AA7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D4BADD4-1B88-4EBC-9897-2F7A906D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890D02C-3799-46E7-91C4-2B8F238F5897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9BFC8167-B989-4687-9165-2A2E0B7D2E63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EA6BEDD-689B-426E-9FC6-A9C920C9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A3D0052-3E4B-4654-9924-859B2EC083D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E3019200-7D7F-49CB-8D5D-E00FD8E1702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C2778ACD-F28B-45E9-84FE-EF6CD13BF925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909B6B35-145B-430C-83FB-C94FBDE5629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D4F1327D-206E-4C19-8C44-CA9BEA9D8C2F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0DE552B-8DE8-481E-A4CA-FA32CF6C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245417" y="1679934"/>
            <a:ext cx="9701166" cy="349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2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3FDA10AA-2379-4751-87C1-2A4FF34675A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1BDFF9A-4FB9-41DE-A20A-A06D3D17FA4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14E9BC48-0B27-4E96-80C6-147C35CF67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216BEC5B-78A8-4789-A189-645544F4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FFD68B8-E534-4A75-A1DF-BFEB4D84455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44CF44CF-FA42-413E-A682-ECA561ED5B51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E42C20-6D9F-4D32-A804-13B2EAC4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2D04207-05B7-4A30-8D46-44C2604453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FB33C114-1E05-4F25-9916-607B25914EC4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5AC2C606-CC85-45FA-88AB-95739BDF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BE2DF1-D0A5-4032-9B8C-90B3DCC206C4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36F5B597-C259-459A-BDC6-8B70B726E5C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BDC9D8E9-5835-433C-94A5-37CC90E0322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DE40B478-0DF1-49F2-9AE8-B618F5CC2E3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1C8ABC9F-A736-4B0E-9C1D-68AD550611E4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32D698C-AB19-4F99-9C8C-34B83533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954349" y="1442060"/>
            <a:ext cx="8234249" cy="397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7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3DFCB-6330-4CF0-81C5-EA79EF7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774" y="365125"/>
            <a:ext cx="8582025" cy="1325563"/>
          </a:xfrm>
        </p:spPr>
        <p:txBody>
          <a:bodyPr/>
          <a:lstStyle/>
          <a:p>
            <a:r>
              <a:rPr lang="es-AR" dirty="0"/>
              <a:t>Pruebas exploratorias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18C7BFD-5450-4B79-8DF7-3987338D73F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8FE2C4E-E65D-4D6D-ABF6-3C3C5CDE413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DCC34C5E-F6CC-4151-A003-A4B483FD2CA8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58633C34-8372-4603-8DB1-8B759D0D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3C3556-F045-4EB8-8740-F8E35DDE050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36985D36-B301-4AE1-9062-9AEE3545D239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CFBE38-A92D-45E3-9B50-35B0A506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2759FC-93D8-44E2-BEE2-DF5D6A0B4C5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95B3DD5A-F72C-4DED-A634-52CC1AAE15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5287EC6-22DF-44D4-8D02-ED83EC86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29AF6AA-138C-48FB-9346-84B2130951A6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129705D2-CA60-4EE1-A102-99DE4430120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B8217BC8-E427-4431-AB72-0CEEED2D241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B39BD88-EAAB-474E-9DED-6DC93D71225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9AA0154B-4C10-485F-8537-49FAFC07C3CE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DA6ECAE-E522-4D04-9071-DBE68C270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846906" y="1770822"/>
            <a:ext cx="6905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5D5B-3399-44D7-A682-162C330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365125"/>
            <a:ext cx="9597105" cy="1325563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05DDDA-5983-4975-9511-EAC82548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825625"/>
            <a:ext cx="9273255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C7E3D8B-7523-4BBB-99C5-6EF5633472C3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49DF1B20-99A4-4F00-B755-FEE7F8FD6DCC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902A5DF6-2372-457B-8B5C-A79843BA8FF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F3ADBABF-50D0-4A35-B69F-F283FDCE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5C287D7-9EA4-4CDC-9F8E-BC5358D80A5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E9665951-1CDA-467F-9EAB-9DC16CD3D41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BEADC4-AE33-427A-99EC-3CE30231C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005E2C-AD61-4E78-AF3C-B2A61BF6558D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950E65E2-30B7-441F-A568-23003D906BE2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1B7B93FC-D2E7-476F-AB73-7F50D4B6951D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01DC71F5-1D2E-4711-BB91-4374311F11DA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FB3254CA-14A5-4AE4-94AA-E0257D8214D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CC82EA2-3F92-44BD-AF85-1AE577DFEBCF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2345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45BD-AB84-432B-A629-2638D2E2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638" y="365125"/>
            <a:ext cx="9407162" cy="1325563"/>
          </a:xfrm>
        </p:spPr>
        <p:txBody>
          <a:bodyPr/>
          <a:lstStyle/>
          <a:p>
            <a:r>
              <a:rPr lang="es-AR" dirty="0"/>
              <a:t>Buenas Prácticas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EE99ED2-852F-4218-9141-608CD72E4F9C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4C5166D9-2C71-412B-9804-77E9BEA2786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E685DD-7104-4813-B544-95EFD8AAC964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41EF3E21-64DB-4286-9945-29079090430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71AB0109-7DCF-4A24-A406-8541203D22FA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6D9F95AB-FBAB-4604-9859-073ADCA8090E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490D8-C398-4C33-8BB2-B300DD1CE82E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14AD7C-BC89-4E33-B1CF-192D0721160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5FC9EAF-1926-49CC-ACC0-FCE380319A1F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44EF530-0B37-429E-AA40-61E52182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5AADD5-B6A5-47EA-91A8-28680A0DAC3C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923E104-0C96-44D9-99D2-8A3CFB2CD28B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E5B77D3-4DF8-4841-8B7E-7EA624B5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4441201-B56C-4EAE-ADA6-6388A68E5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77253" y="1504311"/>
            <a:ext cx="7236765" cy="4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EDF6-0CAD-4F83-90CF-437EAD2B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42" y="415399"/>
            <a:ext cx="10016557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Pruebas de unidad e integración automatizadas</a:t>
            </a:r>
            <a:endParaRPr lang="es-AR" b="1" dirty="0">
              <a:latin typeface="Bebas Neue" panose="020B0606020202050201" pitchFamily="34" charset="0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C318F-7585-4850-B35B-EB1BA813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04" y="1691559"/>
            <a:ext cx="5119324" cy="4377393"/>
          </a:xfrm>
        </p:spPr>
      </p:pic>
      <p:pic>
        <p:nvPicPr>
          <p:cNvPr id="7" name="Imagen 6" descr="Imagen que contiene interior, pequeño, espejo, cuarto&#10;&#10;Descripción generada automáticamente">
            <a:extLst>
              <a:ext uri="{FF2B5EF4-FFF2-40B4-BE49-F238E27FC236}">
                <a16:creationId xmlns:a16="http://schemas.microsoft.com/office/drawing/2014/main" id="{1C88D0C7-68ED-4E1C-B7FE-0402002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48" y="2268028"/>
            <a:ext cx="2711769" cy="2711769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BCEA19B-28A7-4375-85D1-930F85CDCF3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CF0879D-3C07-44B4-A510-2D880DD6459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C1AB8069-8A70-4A33-9D6A-15DA0F0AB22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FD2EE988-91B3-4F24-A36E-CBCB10FD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6FC1C59-3007-4F5C-9DEC-94223CCD96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3050F4C8-817E-48B0-B488-87392877E96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D64D8-2C89-4D48-989B-B58100D0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C8C6854-6B00-4000-A188-5B92B25B11D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5139D6C-799D-4EF8-A28E-AF9A006E0F1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781CB989-CDB0-4B99-A69C-366CEC8AD1E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41F825E5-9899-44B5-81F7-FBF42B7ED7D3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F19CD4A3-FB02-4E0D-88E8-4095F60176AC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D0CD87A-3700-47B5-B9EC-244850C4248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350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A2FA1-C995-4D9B-AD31-070D3859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0" y="417671"/>
            <a:ext cx="7445991" cy="1325563"/>
          </a:xfrm>
        </p:spPr>
        <p:txBody>
          <a:bodyPr/>
          <a:lstStyle/>
          <a:p>
            <a:endParaRPr lang="es-AR" dirty="0"/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83CB12-E7AB-47B0-AA4A-4DEB7F55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2035799"/>
            <a:ext cx="7735712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11A7B9D-1904-4348-BA3A-1224A31285F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20933964-6D7C-40AD-A1C5-1E54746800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FED65915-BEF1-4039-B4D4-B32FDA02EE8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3B621961-2EEF-4736-BAB8-F889ED31127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448CB3E5-4CAB-46D2-82C5-068AF449B7B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116C0950-A783-4CFB-A69B-60985CC07E5B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E3F3385-D5B0-41C1-9482-F543BD3DA95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6A48E5E-564A-4940-AA6E-BF9BD58B92D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96386D-14B2-43C3-A4D8-B3C18C8ECF5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863ADE75-D387-4FCF-BBE5-2F00E593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99EA934-F66A-402E-B88D-32787AB59E3E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728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CFE43-82B6-4F21-868D-B744446F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292565"/>
            <a:ext cx="10134600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Control de versión de las pruebas con el código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02D27A-E5BE-47F1-AD02-92F158D7C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5" y="1808799"/>
            <a:ext cx="7009263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EED429-23C9-4D3E-BA98-CE556B538D9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01177973-DAB7-4BE1-A686-74E2B4337FA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10D2659F-499F-4426-8A38-CBF5CD708A9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B5C80683-DE9D-42B9-A655-D9250A779F7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FEDD8AE2-CE35-41F4-B92B-C892E802470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67391489-36F7-4C28-805E-90FBADEA94F0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352D32B2-C55E-49BE-B4CA-41DD931F1EBC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DE16C8D-514C-403E-8876-5BF0DF3EB97D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85A30B2-FF56-4440-95E0-67436A83D0E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64813517-5824-47CF-BD1E-6C0F51F22FF9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E6CA328-2CC1-400E-B62C-DEB1EF81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48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1E21C-610E-45DE-BA4C-C68CD74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365125"/>
            <a:ext cx="8248650" cy="1325563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C65C3-452D-4156-9AD6-50029FFA3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150" y="1825625"/>
            <a:ext cx="8248650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60ADC7E-6B0D-4E0B-AB27-74E103618006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F16D382-8195-4FAD-B888-B2185E7FA3F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8848713E-1079-4F1E-8ED5-DF97DBFE04F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AFF99046-B3F7-4A34-B0D9-1329468589F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2A5335FD-7083-4C41-9130-4DC657447747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5B10A506-3446-4176-A283-F06E41A0EA3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07278E03-90B0-46F9-AF72-E4C89D7F01E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8EB16FC9-F81F-4EC4-BFE8-FAA13D276786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C40F5949-841E-44E0-9125-73001DE47E51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389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9F446-DB53-4808-B56F-B303C5D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92564"/>
            <a:ext cx="7548280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Testing Tradicional vs Testing Ágil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A738EF-E8BC-412C-997F-D95FB5F6E00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3E28243-3C04-4A50-B53B-08AFEC7415BD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BB4DBE21-EC6D-43E1-A261-8D3D433480A3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4CC4485-DB5D-423A-96B0-41E7F9D8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6A6B01-E36B-480B-B130-E3090F20CACF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DDA5D6EC-7765-4E5F-A199-A756C0BC49EB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4" name="Imagen 13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05106F5-A567-4F7E-8967-F6DD80C7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92A88CB-119A-4B56-8E23-E130B81AA7B1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6" name="Rectángulo: esquinas superiores redondeadas 15">
              <a:extLst>
                <a:ext uri="{FF2B5EF4-FFF2-40B4-BE49-F238E27FC236}">
                  <a16:creationId xmlns:a16="http://schemas.microsoft.com/office/drawing/2014/main" id="{2E54F3C5-6A3E-49BC-92D8-7BEC8D3EB41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AC22EEDE-56DE-4BFD-B3F9-DA6396AB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1E38963-9C62-4F49-9524-5A5DB1B90FD7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19" name="Rectángulo: esquinas superiores redondeadas 18">
              <a:extLst>
                <a:ext uri="{FF2B5EF4-FFF2-40B4-BE49-F238E27FC236}">
                  <a16:creationId xmlns:a16="http://schemas.microsoft.com/office/drawing/2014/main" id="{8313BCA5-BD3B-4AE8-8BC2-AA4833DB43BF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0" name="Imagen 1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C6CE1D-9A47-486D-9987-A5B62959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62A5992-8F07-4E65-9540-2D7BB7C06E21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22" name="Rectángulo: esquinas superiores redondeadas 21">
              <a:extLst>
                <a:ext uri="{FF2B5EF4-FFF2-40B4-BE49-F238E27FC236}">
                  <a16:creationId xmlns:a16="http://schemas.microsoft.com/office/drawing/2014/main" id="{3164A28A-9378-4CB3-B3FB-D030334A861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3" name="Imagen 22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47972F-594A-4A65-B1B2-EF92B7D3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F687692-4099-4E73-9915-59A69115F86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25" name="Rectángulo: esquinas superiores redondeadas 24">
              <a:extLst>
                <a:ext uri="{FF2B5EF4-FFF2-40B4-BE49-F238E27FC236}">
                  <a16:creationId xmlns:a16="http://schemas.microsoft.com/office/drawing/2014/main" id="{C50F8B35-6CDB-47F3-8300-D8ADE795CAD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F970DF-FD87-4B8C-97EC-A7A9A68F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CA6C5FA-924E-4C75-8B51-03AF30C5BAD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D3CCEAA-D657-4525-A977-CC2E34F3B475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6AEB9F62-817D-4AA6-8007-6B03A3545A7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3" name="Imagen 32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08881150-A0D5-41B0-BDCB-B9C3A06F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841B7B5C-CDFE-4006-95E8-92382EE2F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2969795" y="1543279"/>
            <a:ext cx="6252410" cy="48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8E934-182F-4786-89F6-7BD4578E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175" y="405401"/>
            <a:ext cx="8929643" cy="1325563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F29ACE-32D5-47C9-BF34-B6B4FA202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75" y="1865901"/>
            <a:ext cx="8929643" cy="4351338"/>
          </a:xfrm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03678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26" y="377826"/>
            <a:ext cx="3019425" cy="9398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Bibliografía</a:t>
            </a:r>
          </a:p>
        </p:txBody>
      </p:sp>
      <p:pic>
        <p:nvPicPr>
          <p:cNvPr id="5" name="Marcador de contenido 4" descr="Imagen que contiene persona, texto, periódico, celular&#10;&#10;Descripción generada automáticamente">
            <a:extLst>
              <a:ext uri="{FF2B5EF4-FFF2-40B4-BE49-F238E27FC236}">
                <a16:creationId xmlns:a16="http://schemas.microsoft.com/office/drawing/2014/main" id="{7450F589-3AF6-4678-BF1D-8DB3807E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346" y="314144"/>
            <a:ext cx="2857500" cy="2857500"/>
          </a:xfrm>
        </p:spPr>
      </p:pic>
      <p:pic>
        <p:nvPicPr>
          <p:cNvPr id="11" name="Imagen 10" descr="Perro sentado en el suelo&#10;&#10;Descripción generada automáticamente con confianza media">
            <a:extLst>
              <a:ext uri="{FF2B5EF4-FFF2-40B4-BE49-F238E27FC236}">
                <a16:creationId xmlns:a16="http://schemas.microsoft.com/office/drawing/2014/main" id="{DE58B57D-E555-41FD-A2DD-0639EC97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23" y="1512256"/>
            <a:ext cx="4528457" cy="4622800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2CE283D-488B-4B67-B29E-A81254EC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380391"/>
            <a:ext cx="3101128" cy="201605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234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072D0-5AA5-457E-AD4A-C66899E5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49" y="458946"/>
            <a:ext cx="9153525" cy="1243013"/>
          </a:xfrm>
        </p:spPr>
        <p:txBody>
          <a:bodyPr/>
          <a:lstStyle/>
          <a:p>
            <a:r>
              <a:rPr lang="es-AR" dirty="0">
                <a:latin typeface="Bebas Neue" panose="020B0606020202050201" pitchFamily="34" charset="0"/>
              </a:rPr>
              <a:t>6 practicas del testing ágil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CAEE6BC-8BAB-4357-BA22-177A87BC8AC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949B37B-085C-493A-80CB-0105940F89B3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24479559-0CC9-4519-A693-76CA014C25FD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3" name="Imagen 52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3350988-5D1A-4307-9530-2EB5172D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BC0FE89-011C-4816-9153-061782828130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5" name="Rectángulo: esquinas superiores redondeadas 54">
              <a:extLst>
                <a:ext uri="{FF2B5EF4-FFF2-40B4-BE49-F238E27FC236}">
                  <a16:creationId xmlns:a16="http://schemas.microsoft.com/office/drawing/2014/main" id="{1AEF9655-9067-4E91-A79F-76712873483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6" name="Imagen 5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09088D-6882-4021-8439-5C7BDCD7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74CFCE9-C609-4898-B53D-233637E7C393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8" name="Rectángulo: esquinas superiores redondeadas 57">
              <a:extLst>
                <a:ext uri="{FF2B5EF4-FFF2-40B4-BE49-F238E27FC236}">
                  <a16:creationId xmlns:a16="http://schemas.microsoft.com/office/drawing/2014/main" id="{B56A1E1D-0DAD-4394-8726-2FD3236D2764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9" name="Imagen 5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3CDDD62E-B7C9-4D39-9075-1C0E27FE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122AF97-290D-4F9A-8F64-48CF18A79269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1" name="Rectángulo: esquinas superiores redondeadas 60">
              <a:extLst>
                <a:ext uri="{FF2B5EF4-FFF2-40B4-BE49-F238E27FC236}">
                  <a16:creationId xmlns:a16="http://schemas.microsoft.com/office/drawing/2014/main" id="{9141296A-A372-4A54-AA32-E494EC5587B8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2" name="Imagen 6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FCF3B-EBD2-46FC-B275-7A7DFD9F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15F017B-57FA-4EEE-9A35-70A55EE02F97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4" name="Rectángulo: esquinas superiores redondeadas 63">
              <a:extLst>
                <a:ext uri="{FF2B5EF4-FFF2-40B4-BE49-F238E27FC236}">
                  <a16:creationId xmlns:a16="http://schemas.microsoft.com/office/drawing/2014/main" id="{B4E1A7CD-5E61-4231-AD55-0F7E4B7A5A20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5" name="Imagen 64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186853-9C83-4B4C-9EDC-274357A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C07E64D-E20B-4E67-8EB0-CB5524A37D3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7" name="Rectángulo: esquinas superiores redondeadas 66">
              <a:extLst>
                <a:ext uri="{FF2B5EF4-FFF2-40B4-BE49-F238E27FC236}">
                  <a16:creationId xmlns:a16="http://schemas.microsoft.com/office/drawing/2014/main" id="{C55421DA-E1BB-4DF8-9A8D-6E7EA42A4316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8" name="Imagen 67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F5B05255-FC04-4030-9F9D-14D91CD5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C88363-2F02-426A-9390-A8E6DD63CF8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0" name="Rectángulo: esquinas superiores redondeadas 69">
            <a:extLst>
              <a:ext uri="{FF2B5EF4-FFF2-40B4-BE49-F238E27FC236}">
                <a16:creationId xmlns:a16="http://schemas.microsoft.com/office/drawing/2014/main" id="{E5EB3470-0DB5-4656-9BAE-5EF955FF6DE4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5" name="Marcador de contenido 74">
            <a:extLst>
              <a:ext uri="{FF2B5EF4-FFF2-40B4-BE49-F238E27FC236}">
                <a16:creationId xmlns:a16="http://schemas.microsoft.com/office/drawing/2014/main" id="{6E191F9D-9465-419D-9A5F-80373378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1539050" y="1808799"/>
            <a:ext cx="911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295-5EEA-44EF-8220-6A1C05F9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2530"/>
            <a:ext cx="9677400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TDD – Test </a:t>
            </a:r>
            <a:r>
              <a:rPr lang="es-AR" b="1" dirty="0" err="1">
                <a:latin typeface="Bebas Neue" panose="020B0606020202050201" pitchFamily="34" charset="0"/>
              </a:rPr>
              <a:t>Driven</a:t>
            </a:r>
            <a:r>
              <a:rPr lang="es-AR" b="1" dirty="0">
                <a:latin typeface="Bebas Neue" panose="020B0606020202050201" pitchFamily="34" charset="0"/>
              </a:rPr>
              <a:t> </a:t>
            </a:r>
            <a:r>
              <a:rPr lang="es-AR" b="1" dirty="0" err="1">
                <a:latin typeface="Bebas Neue" panose="020B0606020202050201" pitchFamily="34" charset="0"/>
              </a:rPr>
              <a:t>Development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AADBC32-3158-4070-BDB6-9ABCD9E95B8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5699124-B1C3-4915-B412-A0DF4C97192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8" name="Rectángulo: esquinas superiores redondeadas 47">
              <a:extLst>
                <a:ext uri="{FF2B5EF4-FFF2-40B4-BE49-F238E27FC236}">
                  <a16:creationId xmlns:a16="http://schemas.microsoft.com/office/drawing/2014/main" id="{961C719C-0836-4CDD-9BBE-986D8C2DF1B2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9" name="Imagen 4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AA7899A-4067-4451-8C3B-F7328BC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8F6CB353-23F1-4F69-BB5D-80854BCBD509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1" name="Rectángulo: esquinas superiores redondeadas 50">
              <a:extLst>
                <a:ext uri="{FF2B5EF4-FFF2-40B4-BE49-F238E27FC236}">
                  <a16:creationId xmlns:a16="http://schemas.microsoft.com/office/drawing/2014/main" id="{BF47917A-ABC4-45EC-9519-945133277430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2" name="Imagen 5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4C2CFDEB-29BA-4FD6-9FBD-BB38B99F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C898B2C-F144-4F44-9072-028BAB491658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4" name="Rectángulo: esquinas superiores redondeadas 53">
              <a:extLst>
                <a:ext uri="{FF2B5EF4-FFF2-40B4-BE49-F238E27FC236}">
                  <a16:creationId xmlns:a16="http://schemas.microsoft.com/office/drawing/2014/main" id="{606B7933-DBFB-48F4-8C7B-B183D599B480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5" name="Imagen 5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B5CF1242-FE9F-4094-BFEA-894C2793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83CFDA0-1CAC-499B-A6E7-54719384161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0" name="Rectángulo: esquinas superiores redondeadas 59">
              <a:extLst>
                <a:ext uri="{FF2B5EF4-FFF2-40B4-BE49-F238E27FC236}">
                  <a16:creationId xmlns:a16="http://schemas.microsoft.com/office/drawing/2014/main" id="{36321E72-AE96-40D4-916C-761FBA484C06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1" name="Imagen 60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590C70B5-E814-4BF7-A188-C6AA7BE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B95EB84-23E8-4ED2-B37F-E5F2385B106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3" name="Rectángulo: esquinas superiores redondeadas 62">
              <a:extLst>
                <a:ext uri="{FF2B5EF4-FFF2-40B4-BE49-F238E27FC236}">
                  <a16:creationId xmlns:a16="http://schemas.microsoft.com/office/drawing/2014/main" id="{59D5BC1B-E9A2-4F57-9DD7-F46A550E23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4" name="Imagen 6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6AC39C19-9F06-4CBB-87D2-6042BB16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CC81C882-50E9-4A39-9D00-98A01A639548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D2DB2DC0-4C4D-486C-BDA8-0C9947555A4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8CD730-239A-4AA5-A5F5-EA235A91FBFA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9" name="Rectángulo: esquinas superiores redondeadas 68">
              <a:extLst>
                <a:ext uri="{FF2B5EF4-FFF2-40B4-BE49-F238E27FC236}">
                  <a16:creationId xmlns:a16="http://schemas.microsoft.com/office/drawing/2014/main" id="{C00B5B1D-E756-4158-9869-81830427B8F5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0" name="Imagen 69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333168-01CF-42A5-8AEE-A4417447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pic>
        <p:nvPicPr>
          <p:cNvPr id="73" name="Marcador de contenido 72" descr="Diagrama&#10;&#10;Descripción generada automáticamente">
            <a:extLst>
              <a:ext uri="{FF2B5EF4-FFF2-40B4-BE49-F238E27FC236}">
                <a16:creationId xmlns:a16="http://schemas.microsoft.com/office/drawing/2014/main" id="{A6769A04-57AA-482E-9885-F8733143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1" y="1645715"/>
            <a:ext cx="9844077" cy="4351338"/>
          </a:xfrm>
        </p:spPr>
      </p:pic>
    </p:spTree>
    <p:extLst>
      <p:ext uri="{BB962C8B-B14F-4D97-AF65-F5344CB8AC3E}">
        <p14:creationId xmlns:p14="http://schemas.microsoft.com/office/powerpoint/2010/main" val="234561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455A-BCF2-461D-B921-AEE38F7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030" y="292564"/>
            <a:ext cx="1745343" cy="1325563"/>
          </a:xfrm>
        </p:spPr>
        <p:txBody>
          <a:bodyPr/>
          <a:lstStyle/>
          <a:p>
            <a:r>
              <a:rPr lang="es-AR" dirty="0"/>
              <a:t>Fases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1C674B4-01E0-4342-A446-1FCB75DC2A04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D0121D-B599-4357-8A00-A6B4436869AB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A79D9F2E-9557-4887-B56E-B8D28933AA01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EF8B9EC-7340-4D34-A282-ABEEDA67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7B9239-C20D-4236-9E78-A9EFF32AD81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A5802705-4EE2-4DF5-91AA-CE32BF8077D6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3E7C00F-7029-4366-8245-01F3BEF57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DE36D85-903F-47A3-BEF9-670877C2F87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D1D492C0-24EA-4B0A-B9E9-E41958EB630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0788776-F827-4BC2-BB09-D782DDB4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B67306B-650F-48F7-9201-79F5A4243E65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7" name="Rectángulo: esquinas superiores redondeadas 36">
              <a:extLst>
                <a:ext uri="{FF2B5EF4-FFF2-40B4-BE49-F238E27FC236}">
                  <a16:creationId xmlns:a16="http://schemas.microsoft.com/office/drawing/2014/main" id="{3FC6D26F-BD74-449E-90EE-B7F152679598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21D9E94-4BDD-4E1B-A7D3-9E2845D3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AA73B69-06A5-4107-BFC0-0F066578EEDD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0" name="Rectángulo: esquinas superiores redondeadas 39">
              <a:extLst>
                <a:ext uri="{FF2B5EF4-FFF2-40B4-BE49-F238E27FC236}">
                  <a16:creationId xmlns:a16="http://schemas.microsoft.com/office/drawing/2014/main" id="{F2A7CC09-A730-48BD-9F45-590AC98C89E8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1" name="Imagen 40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506658B-30AC-4F48-8A73-F8DB881B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3CB4CAF-9E1C-4F1E-BF2F-58C8CF849C7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55A8AA3-D0EB-41F3-A7D3-F5D5CE6FFBD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943D891-3A73-4678-914F-BAEFA88CCD8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C5C76C-3D2A-46AB-A047-D7DCC4ACE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1" y="2160922"/>
            <a:ext cx="10278747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DD0F-BC2C-4940-82E2-67A85C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4" y="415399"/>
            <a:ext cx="9147175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ATDD - desarrollo conducido por pruebas de aceptación 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0B4AE6-486A-4578-B667-8C629F294F11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69C563C-A1CC-442F-B6EE-48AADEDB0EC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E6693226-60D0-4A9A-941F-52080AAF3A5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FC0D026D-EF21-48CB-9841-C8730A60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1C0A51-9C45-4127-AAD5-ED976469E11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C84EA17-173F-4E0A-9789-9C1CE015F2E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2CF09C6C-EEDC-40C7-95FB-D6B2F8DC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72EFE0D-EC2F-4C7B-A6CF-90D8D316B02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FB7E3AE4-8A83-4422-912B-A6AF368CDD1D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05B4CA1F-7305-4500-BE3E-2CF310F2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2FB6E3-67D1-48D5-8199-AD33DDCA97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FC408573-3386-48EC-852A-D5E8D55F2BE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69E626-D932-47F0-A687-C4D415B8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E757104-9BD4-4F95-A1D0-8A7C21ACB20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02D9E3A-F6DC-4438-8F2E-F5515B6EE87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: esquinas superiores redondeadas 44">
            <a:extLst>
              <a:ext uri="{FF2B5EF4-FFF2-40B4-BE49-F238E27FC236}">
                <a16:creationId xmlns:a16="http://schemas.microsoft.com/office/drawing/2014/main" id="{F4C6A70A-5005-408B-9437-BD5A72AECA5E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A0A9F37-22C2-4B43-88CA-BB18A0BA5A36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EC6E02F-544B-41BF-BE20-33F01CF9E967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Text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0DF47CD8-A56E-4AAA-820F-B4E28A6D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pic>
        <p:nvPicPr>
          <p:cNvPr id="52" name="Marcador de contenido 51">
            <a:extLst>
              <a:ext uri="{FF2B5EF4-FFF2-40B4-BE49-F238E27FC236}">
                <a16:creationId xmlns:a16="http://schemas.microsoft.com/office/drawing/2014/main" id="{9D2079CF-CED0-4740-87AB-9034F4BB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2791111" y="1592479"/>
            <a:ext cx="6306516" cy="47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53E37-CAB6-415D-9A65-EE63A30E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9" y="365125"/>
            <a:ext cx="6477002" cy="1325563"/>
          </a:xfrm>
        </p:spPr>
        <p:txBody>
          <a:bodyPr/>
          <a:lstStyle/>
          <a:p>
            <a:r>
              <a:rPr lang="es-AR" dirty="0" err="1"/>
              <a:t>Atdd</a:t>
            </a:r>
            <a:r>
              <a:rPr lang="es-AR" dirty="0"/>
              <a:t> vs </a:t>
            </a:r>
            <a:r>
              <a:rPr lang="es-AR" dirty="0" err="1"/>
              <a:t>tdd</a:t>
            </a:r>
            <a:endParaRPr lang="es-AR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20A8FC9-3E97-40BD-902F-9980008EC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050" y="1825625"/>
            <a:ext cx="6477001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50E37A9-7087-49D8-A4EB-910D567D7DB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D1E302B3-9681-4E84-B797-EA09AB38317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033D2CBA-CFF7-4C31-9E58-ECAD5125494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746C1584-1782-4930-BC58-7BF3BD8C5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D7B5CCA-1AB7-4320-95C0-A23B43B340D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0ED27393-1B2D-4D0B-9A73-5C98CB171595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A997422-CDE3-44BB-855A-748DD0E0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58D5CF6-3266-46AA-B43B-244A52DB076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A28A615B-4DD4-43D9-BABB-C5BE951FC6E5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2250AECD-B4BC-4B60-9CBC-63F8F97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743F912-79BD-426E-A017-C2D33328901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0D727A-B00F-488D-AAE5-1772FC8F934E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3E53C7B-66F6-41B2-8365-BB5A474E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A44C358-467D-4EC2-8192-CC2472037820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31754A4-475D-4702-8E21-89ADD27E7A7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BF2A86A8-D363-48C9-9786-987AD28AA85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6B998D90-61FB-4D7A-B80A-11DFB2DB5B9A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784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99A8-36CE-459B-91AB-5A44F690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524" y="336549"/>
            <a:ext cx="9582150" cy="1325563"/>
          </a:xfrm>
        </p:spPr>
        <p:txBody>
          <a:bodyPr/>
          <a:lstStyle/>
          <a:p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three</a:t>
            </a:r>
            <a:r>
              <a:rPr lang="es-AR" dirty="0"/>
              <a:t> amigos</a:t>
            </a:r>
          </a:p>
        </p:txBody>
      </p:sp>
      <p:pic>
        <p:nvPicPr>
          <p:cNvPr id="4" name="Marcador de contenido 4" descr="Sitio web&#10;&#10;Descripción generada automáticamente con confianza baja">
            <a:extLst>
              <a:ext uri="{FF2B5EF4-FFF2-40B4-BE49-F238E27FC236}">
                <a16:creationId xmlns:a16="http://schemas.microsoft.com/office/drawing/2014/main" id="{E8D1B177-C961-4BD3-AD4F-1EA2C0550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2143919"/>
            <a:ext cx="4962525" cy="3714750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0E89380-8551-408F-B403-EAF18E8EEA0B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A4615E51-F74C-43A3-9AA2-DD50FD33FB8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17869FF9-B0F7-45E8-8FAF-F04008969BD2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0AEAB342-3A03-4851-9CEB-3BE4DDE30DEB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CA36D-6434-44B9-9BC6-E9B87DD3CC39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16B8893-FA7A-4588-8103-D13A6CB43707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3" name="Rectángulo: esquinas superiores redondeadas 32">
              <a:extLst>
                <a:ext uri="{FF2B5EF4-FFF2-40B4-BE49-F238E27FC236}">
                  <a16:creationId xmlns:a16="http://schemas.microsoft.com/office/drawing/2014/main" id="{A8F7E7C0-3092-4566-9E78-4175828CA1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9EB3E373-5A50-4D7D-AE8A-9437FBF8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39D03-C82F-4829-BF56-0A9D86FF959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6" name="Rectángulo: esquinas superiores redondeadas 35">
              <a:extLst>
                <a:ext uri="{FF2B5EF4-FFF2-40B4-BE49-F238E27FC236}">
                  <a16:creationId xmlns:a16="http://schemas.microsoft.com/office/drawing/2014/main" id="{C88747DB-FFFD-458E-A328-742F44E17B9E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7" name="Imagen 36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87273F14-5BCC-4CDF-96E3-AACC1356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BAC23B1-3E06-449C-9C1F-682CC42E2C04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9" name="Rectángulo: esquinas superiores redondeadas 38">
              <a:extLst>
                <a:ext uri="{FF2B5EF4-FFF2-40B4-BE49-F238E27FC236}">
                  <a16:creationId xmlns:a16="http://schemas.microsoft.com/office/drawing/2014/main" id="{26D9EF84-C1A2-490E-9A6F-165E27062F9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0" name="Imagen 39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1EA4DA6C-9B0F-44B7-A570-2356174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9632330-FB99-4D0E-A213-EC9E89AC31F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2" name="Rectángulo: esquinas superiores redondeadas 41">
              <a:extLst>
                <a:ext uri="{FF2B5EF4-FFF2-40B4-BE49-F238E27FC236}">
                  <a16:creationId xmlns:a16="http://schemas.microsoft.com/office/drawing/2014/main" id="{860FE92E-0E05-4A70-B637-FD34DFD2421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3" name="Imagen 42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3B40BCD1-500C-48D3-B3E0-421AC07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37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DC7C7-EDF9-49F2-8E7A-AC4875B9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674" y="365125"/>
            <a:ext cx="7477125" cy="1325563"/>
          </a:xfrm>
        </p:spPr>
        <p:txBody>
          <a:bodyPr/>
          <a:lstStyle/>
          <a:p>
            <a:r>
              <a:rPr lang="es-AR" dirty="0"/>
              <a:t>Como llevar a cabo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679D5E6-31AE-4C04-8AD9-78F8162B3BA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D3DEE4F1-DBF3-46A7-B9D7-277DC0DAB8E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627707EB-F9BB-40FC-AF73-155056B2752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D39E67-1294-4C62-A722-F251BD67DB60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143EE08-AC4C-4153-88D0-FCF094F1F3A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DBF85CA-438A-4068-9AD6-9DE41A078C1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4DCF77DB-5DEB-4092-AD54-41B12672C04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0B915BD-C95C-47BE-A487-78A5A864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D8476F-F31D-478A-B0E0-B1CD5B3EA21E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4A056C25-0587-4C19-9AC7-7512AAB5CF4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93C9B862-04A8-4D78-989D-A086176A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3DF3685-2A00-4CEB-B95F-615C5AA64B6A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1905EBF-3668-4A59-AF34-22FE2BFB989B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1FE12AE-6ABF-4CD0-8F0B-39D8388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0CD42A5-B8CE-48DA-A4E8-7AC669238A2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45FB9252-222A-47CF-91C6-3F916B10D9AC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7A641288-DF63-4952-A15F-D1094A9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56" name="Marcador de contenido 55">
            <a:extLst>
              <a:ext uri="{FF2B5EF4-FFF2-40B4-BE49-F238E27FC236}">
                <a16:creationId xmlns:a16="http://schemas.microsoft.com/office/drawing/2014/main" id="{3823F54A-ABD9-46C3-9CB2-DB6CD0F71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83604" y="2345121"/>
            <a:ext cx="10370195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4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</TotalTime>
  <Words>81</Words>
  <Application>Microsoft Office PowerPoint</Application>
  <PresentationFormat>Panorámica</PresentationFormat>
  <Paragraphs>18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7" baseType="lpstr">
      <vt:lpstr>Arial</vt:lpstr>
      <vt:lpstr>Arial Rounded MT Bold</vt:lpstr>
      <vt:lpstr>Bebas Neue</vt:lpstr>
      <vt:lpstr>Calibri</vt:lpstr>
      <vt:lpstr>Calibri Light</vt:lpstr>
      <vt:lpstr>Tema de Office</vt:lpstr>
      <vt:lpstr>Prácticas Concretas del Testing Ágil</vt:lpstr>
      <vt:lpstr>Testing Tradicional vs Testing Ágil</vt:lpstr>
      <vt:lpstr>6 practicas del testing ágil</vt:lpstr>
      <vt:lpstr>TDD – Test Driven Development</vt:lpstr>
      <vt:lpstr>Fases </vt:lpstr>
      <vt:lpstr>ATDD - desarrollo conducido por pruebas de aceptación  </vt:lpstr>
      <vt:lpstr>Atdd vs tdd</vt:lpstr>
      <vt:lpstr>The three amigos</vt:lpstr>
      <vt:lpstr>Como llevar a cabo</vt:lpstr>
      <vt:lpstr>Pruebas de Regresión</vt:lpstr>
      <vt:lpstr>Presentación de PowerPoint</vt:lpstr>
      <vt:lpstr>Presentación de PowerPoint</vt:lpstr>
      <vt:lpstr>Pruebas exploratorias</vt:lpstr>
      <vt:lpstr>Presentación de PowerPoint</vt:lpstr>
      <vt:lpstr>Buenas Prácticas</vt:lpstr>
      <vt:lpstr>Pruebas de unidad e integración automatizadas</vt:lpstr>
      <vt:lpstr>Presentación de PowerPoint</vt:lpstr>
      <vt:lpstr>Control de versión de las pruebas con el código</vt:lpstr>
      <vt:lpstr>Presentación de PowerPoint</vt:lpstr>
      <vt:lpstr>Presentación de PowerPoint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Bermejo Sanchez</dc:creator>
  <cp:lastModifiedBy>Camila Bermejo Sanchez</cp:lastModifiedBy>
  <cp:revision>6</cp:revision>
  <dcterms:created xsi:type="dcterms:W3CDTF">2021-11-06T14:24:53Z</dcterms:created>
  <dcterms:modified xsi:type="dcterms:W3CDTF">2021-11-08T21:36:52Z</dcterms:modified>
</cp:coreProperties>
</file>